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2412325" cy="39849425"/>
  <p:notesSz cx="9926638" cy="14355763"/>
  <p:embeddedFontLst>
    <p:embeddedFont>
      <p:font typeface="Arial Black" panose="020B0604020202020204" pitchFamily="34" charset="0"/>
      <p:bold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997">
          <p15:clr>
            <a:srgbClr val="A4A3A4"/>
          </p15:clr>
        </p15:guide>
        <p15:guide id="2" pos="705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yuoSodOtdyAhBNQQq77/BCl77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8DAA0D-9897-4C3F-A507-340CA2E740BC}">
  <a:tblStyle styleId="{A28DAA0D-9897-4C3F-A507-340CA2E740B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B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BF5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>
        <p:scale>
          <a:sx n="131" d="100"/>
          <a:sy n="131" d="100"/>
        </p:scale>
        <p:origin x="160" y="144"/>
      </p:cViewPr>
      <p:guideLst>
        <p:guide orient="horz" pos="23997"/>
        <p:guide pos="70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4" Type="http://schemas.openxmlformats.org/officeDocument/2006/relationships/font" Target="fonts/font1.fntdata"/><Relationship Id="rId14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Chart</a:t>
            </a:r>
            <a:r>
              <a:rPr lang="en-GB" baseline="0" noProof="0" dirty="0"/>
              <a:t> title</a:t>
            </a:r>
            <a:endParaRPr lang="en-GB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3-4911-AD73-F09231E3AF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3-4911-AD73-F09231E3AF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3-4911-AD73-F09231E3A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255448"/>
        <c:axId val="2107275464"/>
      </c:barChart>
      <c:catAx>
        <c:axId val="210725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275464"/>
        <c:crosses val="autoZero"/>
        <c:auto val="1"/>
        <c:lblAlgn val="ctr"/>
        <c:lblOffset val="100"/>
        <c:noMultiLvlLbl val="0"/>
      </c:catAx>
      <c:valAx>
        <c:axId val="210727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25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9E-2"/>
          <c:y val="0.88977941956215001"/>
          <c:w val="0.94639374261484299"/>
          <c:h val="9.4091544765799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F2D55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1076675"/>
            <a:ext cx="6618075" cy="538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6818975"/>
            <a:ext cx="7941300" cy="646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5967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992650" y="6818975"/>
            <a:ext cx="7941300" cy="646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1076325"/>
            <a:ext cx="3027362" cy="538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681348" y="12380029"/>
            <a:ext cx="19049630" cy="854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3361286" y="22581344"/>
            <a:ext cx="15689757" cy="1018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/>
            </a:lvl1pPr>
            <a:lvl2pPr lvl="1" algn="ct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None/>
              <a:defRPr/>
            </a:lvl2pPr>
            <a:lvl3pPr lvl="2" algn="ctr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/>
            </a:lvl3pPr>
            <a:lvl4pPr lvl="3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4pPr>
            <a:lvl5pPr lvl="4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5pPr>
            <a:lvl6pPr lvl="5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6pPr>
            <a:lvl7pPr lvl="6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7pPr>
            <a:lvl8pPr lvl="7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8pPr>
            <a:lvl9pPr lvl="8" algn="ctr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-1943100" y="12361863"/>
            <a:ext cx="26298525" cy="2017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 rot="5400000">
            <a:off x="1769096" y="16075083"/>
            <a:ext cx="34002032" cy="504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-8383930" y="11100214"/>
            <a:ext cx="34002032" cy="1499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120775" y="9297988"/>
            <a:ext cx="20170775" cy="262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770286" y="25606945"/>
            <a:ext cx="19051041" cy="791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770286" y="16890326"/>
            <a:ext cx="19051041" cy="871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120899" y="9298198"/>
            <a:ext cx="10017501" cy="2629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11273926" y="9298198"/>
            <a:ext cx="10017501" cy="2629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120900" y="8920439"/>
            <a:ext cx="9901741" cy="371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1120900" y="12638315"/>
            <a:ext cx="9901741" cy="2295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1pPr>
            <a:lvl2pPr marL="914400" lvl="1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11385451" y="8920439"/>
            <a:ext cx="9905976" cy="371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4"/>
          </p:nvPr>
        </p:nvSpPr>
        <p:spPr>
          <a:xfrm>
            <a:off x="11385451" y="12638315"/>
            <a:ext cx="9905976" cy="2295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1pPr>
            <a:lvl2pPr marL="914400" lvl="1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120900" y="1586601"/>
            <a:ext cx="7373367" cy="675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8762493" y="1586602"/>
            <a:ext cx="12528935" cy="340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/>
            </a:lvl2pPr>
            <a:lvl3pPr marL="1371600" lvl="2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1120900" y="8338862"/>
            <a:ext cx="7373367" cy="2725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4393246" y="27894600"/>
            <a:ext cx="13446548" cy="329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>
            <a:spLocks noGrp="1"/>
          </p:cNvSpPr>
          <p:nvPr>
            <p:ph type="pic" idx="2"/>
          </p:nvPr>
        </p:nvSpPr>
        <p:spPr>
          <a:xfrm>
            <a:off x="4393246" y="3561500"/>
            <a:ext cx="13446548" cy="2390965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393246" y="31187273"/>
            <a:ext cx="13446548" cy="467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120775" y="9297988"/>
            <a:ext cx="20170775" cy="262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L="457200" marR="0" lvl="0" indent="-952500" algn="l" rtl="0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Char char="•"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636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rial"/>
              <a:buChar char="–"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74700" algn="l" rtl="0"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–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858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120775" y="36290250"/>
            <a:ext cx="52292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658100" y="36290250"/>
            <a:ext cx="7096125" cy="276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950" tIns="162475" rIns="324950" bIns="1624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864BB6-4955-E031-817B-9BEB15103FA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1191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747474"/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FOR INTERNAL USE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11537510" y="32074287"/>
            <a:ext cx="10471150" cy="3478213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11547925" y="15987209"/>
            <a:ext cx="10512425" cy="15663862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39501" y="16000850"/>
            <a:ext cx="10512425" cy="1955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>
              <a:solidFill>
                <a:srgbClr val="CD1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74650" y="6179069"/>
            <a:ext cx="21717000" cy="95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B7A75"/>
              </a:buClr>
              <a:buSzPts val="2800"/>
              <a:buFont typeface="Arial"/>
              <a:buNone/>
            </a:pPr>
            <a:endParaRPr sz="2800" b="1">
              <a:solidFill>
                <a:srgbClr val="CD1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347662" y="35738515"/>
            <a:ext cx="21717000" cy="401638"/>
          </a:xfrm>
          <a:prstGeom prst="rect">
            <a:avLst/>
          </a:prstGeom>
          <a:solidFill>
            <a:srgbClr val="096545"/>
          </a:solidFill>
          <a:ln w="9525" cap="flat" cmpd="sng">
            <a:solidFill>
              <a:srgbClr val="791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125" tIns="35575" rIns="71125" bIns="3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0965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2265" y="3175530"/>
            <a:ext cx="217251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25" tIns="42400" rIns="84825" bIns="42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7A75"/>
              </a:buClr>
              <a:buSzPts val="7200"/>
              <a:buFont typeface="Arial Black"/>
              <a:buNone/>
            </a:pPr>
            <a:r>
              <a:rPr lang="en-GB" sz="6500" b="1" dirty="0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Poster template –</a:t>
            </a:r>
            <a:r>
              <a:rPr lang="en-GB" sz="6500" b="0" i="0" u="none" strike="noStrike" cap="none" dirty="0">
                <a:solidFill>
                  <a:srgbClr val="DB7A75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GB" sz="6500" b="1" dirty="0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PowerPoint (PPTX)</a:t>
            </a:r>
            <a:endParaRPr sz="6500" b="1" dirty="0">
              <a:solidFill>
                <a:srgbClr val="CD1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43350" y="4594852"/>
            <a:ext cx="21717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875" tIns="66750" rIns="333875" bIns="166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B7A75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Author C.¹, Author J.², Author A.³ (28 pt regular)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B7A75"/>
              </a:buClr>
              <a:buSzPts val="2800"/>
              <a:buFont typeface="Arial"/>
              <a:buNone/>
            </a:pPr>
            <a:r>
              <a:rPr lang="en-GB" sz="2800" b="1" dirty="0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¹Department 1, Institution 1, City 1, Country 1; ²Department 2, Institution 2, City 2, Country 2; ³Department 3, Institution 3, City 3, Country 3;</a:t>
            </a:r>
            <a:endParaRPr sz="2800" b="1" dirty="0">
              <a:solidFill>
                <a:srgbClr val="CD1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190037" y="6491918"/>
            <a:ext cx="12169800" cy="80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550" tIns="33375" rIns="333550" bIns="66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solidFill>
                  <a:srgbClr val="096545"/>
                </a:solidFill>
                <a:latin typeface="Calibri"/>
                <a:ea typeface="Calibri"/>
                <a:cs typeface="Calibri"/>
                <a:sym typeface="Calibri"/>
              </a:rPr>
              <a:t>This is just one type of poster. Please utilize this template with the Poster's format and size in mind; however, you can edit the individual fields, </a:t>
            </a:r>
            <a:r>
              <a:rPr lang="en-GB" sz="4000" b="1" dirty="0" err="1">
                <a:solidFill>
                  <a:srgbClr val="096545"/>
                </a:solidFill>
                <a:latin typeface="Calibri"/>
                <a:ea typeface="Calibri"/>
                <a:cs typeface="Calibri"/>
                <a:sym typeface="Calibri"/>
              </a:rPr>
              <a:t>colors</a:t>
            </a:r>
            <a:r>
              <a:rPr lang="en-GB" sz="4000" b="1" dirty="0">
                <a:solidFill>
                  <a:srgbClr val="096545"/>
                </a:solidFill>
                <a:latin typeface="Calibri"/>
                <a:ea typeface="Calibri"/>
                <a:cs typeface="Calibri"/>
                <a:sym typeface="Calibri"/>
              </a:rPr>
              <a:t>, photos, and other parts of the Poster as you see fit. Your poster will be displayed on poster boards, but it may also be uploaded electronically to the Congress platform.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Maecenas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sed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sodales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purus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. Nam ex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leo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viverra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tortor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bibendum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tempor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pellentesque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augue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Praesent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congue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eu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turpis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malesuada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. Sed id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tortor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dictum,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commodo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magna id,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porttitor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dolor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. Ut at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vehicula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sem. Proin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laoreet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libero vitae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sollicitudin</a:t>
            </a:r>
            <a:r>
              <a:rPr lang="en-GB" sz="4000" dirty="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 err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tincidunt</a:t>
            </a:r>
            <a:r>
              <a:rPr lang="en-GB" sz="3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684213" y="16350104"/>
            <a:ext cx="9753600" cy="84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550" tIns="66700" rIns="333550" bIns="66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4500" b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4500" b="1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Suspendisse neque metus, aliquam vitae risus vitae, condimentum viverra mi. Proin mollis, lectus sed commodo maximus, nibh massa accumsan odio, at gravida lorem orci in libero.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4500" b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Aim of study</a:t>
            </a:r>
            <a:endParaRPr sz="45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Lorem Ipsum is simply dummy text of the printing and typesetting industry.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4500" b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45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elit. Morbi consequat sem ut justo mollis, a sodales erat ornare. Vestibulum quis tellus sit amet leo varius gravida.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1901489" y="16234629"/>
            <a:ext cx="9826624" cy="289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775" tIns="166775" rIns="166775" bIns="166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500" b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4500"/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Please use tables and other figures</a:t>
            </a:r>
            <a:r>
              <a:rPr lang="en-GB"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1901488" y="27841371"/>
            <a:ext cx="101073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550" tIns="66725" rIns="333550" bIns="667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500" b="1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Main Text</a:t>
            </a:r>
            <a:endParaRPr/>
          </a:p>
          <a:p>
            <a:pPr marL="0" marR="0" lvl="0" indent="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Lorem ipsum lorem ipsum lorem ipsum lorem ipsum lorem ipsum. Lorem ipsum lorem ipsum lorem ipsum lorem ipsum lorem ipsum.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Lorem ipsum lorem ipsum lorem ipsum lorem ipsum lorem ipsum.</a:t>
            </a:r>
            <a:endParaRPr/>
          </a:p>
          <a:p>
            <a:pPr marL="0" marR="0" lvl="0" indent="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9244" y="14057919"/>
            <a:ext cx="8332800" cy="16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775" tIns="166775" rIns="166775" bIns="1667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B7A75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Lorem Ipsum is simply dummy text of the printing and typesetting industry</a:t>
            </a:r>
            <a:r>
              <a:rPr lang="en-GB" sz="2800" b="1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2800" b="1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b="1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(image description: 28 pt regular)</a:t>
            </a:r>
            <a:endParaRPr sz="2800" b="1">
              <a:solidFill>
                <a:srgbClr val="CD1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5561013" y="30922789"/>
            <a:ext cx="3887036" cy="2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75" tIns="166825" rIns="333675" bIns="166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Please use short figure descriptions (28pt regular)</a:t>
            </a:r>
            <a:endParaRPr sz="2800" b="1">
              <a:solidFill>
                <a:srgbClr val="CD1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1901488" y="32570984"/>
            <a:ext cx="10107300" cy="17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700" tIns="66700" rIns="66700" bIns="66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Donec luctus eros et turpis aliquet, a iaculis tortor elementum. Suspendisse vitae dolor sed magna scelerisque dictum quis nec tellus. Aliquam at velit ante.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339500" y="36326175"/>
            <a:ext cx="6397500" cy="30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75" tIns="333675" rIns="333675" bIns="333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Institution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Authors Full Name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Department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Adress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735975" y="36749475"/>
            <a:ext cx="6480300" cy="2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75" tIns="66875" rIns="334475" bIns="167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E-mail: username@domain.com  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Tel: xxx-xxx xx xx</a:t>
            </a:r>
            <a:endParaRPr sz="3400">
              <a:solidFill>
                <a:srgbClr val="575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575756"/>
                </a:solidFill>
                <a:latin typeface="Calibri"/>
                <a:ea typeface="Calibri"/>
                <a:cs typeface="Calibri"/>
                <a:sym typeface="Calibri"/>
              </a:rPr>
              <a:t>Web: www.domain.com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6247622" y="36270528"/>
            <a:ext cx="5761038" cy="3455988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2363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</a:pPr>
            <a:endParaRPr sz="6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6715934" y="37634087"/>
            <a:ext cx="4824413" cy="79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4475" tIns="66875" rIns="334475" bIns="167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>
                <a:solidFill>
                  <a:srgbClr val="096545"/>
                </a:solidFill>
                <a:latin typeface="Calibri"/>
                <a:ea typeface="Calibri"/>
                <a:cs typeface="Calibri"/>
                <a:sym typeface="Calibri"/>
              </a:rPr>
              <a:t>Institution logo</a:t>
            </a:r>
            <a:endParaRPr sz="4000" b="1">
              <a:solidFill>
                <a:srgbClr val="096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 descr="DOG_Viabilitet2_G88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713" y="30532854"/>
            <a:ext cx="4801975" cy="4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http://bioinfogp.cnb.csic.es/tools/venny/getPicture.php?labels=ctrl_x_5_x_85_x_K+_x_85_x_55_x_Tg_x_225_x_55_x_Tg+Im_x_320_x_85&amp;numbers=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1488" y="17790845"/>
            <a:ext cx="5146150" cy="5146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2" name="Google Shape;10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513" y="6603777"/>
            <a:ext cx="6480176" cy="64801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3" name="Google Shape;103;p1"/>
          <p:cNvGraphicFramePr/>
          <p:nvPr/>
        </p:nvGraphicFramePr>
        <p:xfrm>
          <a:off x="12216279" y="23309088"/>
          <a:ext cx="9287027" cy="416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4" name="Google Shape;104;p1"/>
          <p:cNvGraphicFramePr/>
          <p:nvPr/>
        </p:nvGraphicFramePr>
        <p:xfrm>
          <a:off x="1052519" y="25280708"/>
          <a:ext cx="8539000" cy="4583680"/>
        </p:xfrm>
        <a:graphic>
          <a:graphicData uri="http://schemas.openxmlformats.org/drawingml/2006/table">
            <a:tbl>
              <a:tblPr firstRow="1" bandRow="1">
                <a:noFill/>
                <a:tableStyleId>{A28DAA0D-9897-4C3F-A507-340CA2E740BC}</a:tableStyleId>
              </a:tblPr>
              <a:tblGrid>
                <a:gridCol w="17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>
                          <a:solidFill>
                            <a:schemeClr val="lt1"/>
                          </a:solidFill>
                        </a:rPr>
                        <a:t>Table 1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lt1"/>
                          </a:solidFill>
                        </a:rPr>
                        <a:t>Row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lt1"/>
                          </a:solidFill>
                        </a:rPr>
                        <a:t>Row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lt1"/>
                          </a:solidFill>
                        </a:rPr>
                        <a:t>Row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lt1"/>
                          </a:solidFill>
                        </a:rPr>
                        <a:t>Outcomes</a:t>
                      </a:r>
                      <a:endParaRPr sz="2800">
                        <a:solidFill>
                          <a:schemeClr val="lt1"/>
                        </a:solidFill>
                      </a:endParaRPr>
                    </a:p>
                  </a:txBody>
                  <a:tcPr marL="92900" marR="92900" marT="46450" marB="464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1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1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0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1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0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0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1"/>
                          </a:solidFill>
                        </a:rPr>
                        <a:t>1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2900" marR="92900" marT="46450" marB="464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5" name="Google Shape;105;p1"/>
          <p:cNvSpPr/>
          <p:nvPr/>
        </p:nvSpPr>
        <p:spPr>
          <a:xfrm>
            <a:off x="17081553" y="17705715"/>
            <a:ext cx="3887036" cy="2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75" tIns="166825" rIns="333675" bIns="166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Please use short figure descriptions</a:t>
            </a: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CD1423"/>
                </a:solidFill>
                <a:latin typeface="Calibri"/>
                <a:ea typeface="Calibri"/>
                <a:cs typeface="Calibri"/>
                <a:sym typeface="Calibri"/>
              </a:rPr>
              <a:t>(28pt regular)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0889E-2DF9-C9EE-E70D-1D7367366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22412325" cy="26158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412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Delivery</vt:lpstr>
      <vt:lpstr>Arial</vt:lpstr>
      <vt:lpstr>Arial Black</vt:lpstr>
      <vt:lpstr>Calibri</vt:lpstr>
      <vt:lpstr>Standardformgivning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Eger</dc:creator>
  <cp:lastModifiedBy>Violeta Vitė</cp:lastModifiedBy>
  <cp:revision>7</cp:revision>
  <dcterms:created xsi:type="dcterms:W3CDTF">2017-07-24T06:58:51Z</dcterms:created>
  <dcterms:modified xsi:type="dcterms:W3CDTF">2026-07-22T13:53:26Z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6915f3-2f02-4945-8997-f2963298db46_Enabled">
    <vt:lpwstr>true</vt:lpwstr>
  </property>
  <property fmtid="{D5CDD505-2E9C-101B-9397-08002B2CF9AE}" pid="3" name="MSIP_Label_736915f3-2f02-4945-8997-f2963298db46_SetDate">
    <vt:lpwstr>2024-06-13T05:35:51Z</vt:lpwstr>
  </property>
  <property fmtid="{D5CDD505-2E9C-101B-9397-08002B2CF9AE}" pid="4" name="MSIP_Label_736915f3-2f02-4945-8997-f2963298db46_Method">
    <vt:lpwstr>Standard</vt:lpwstr>
  </property>
  <property fmtid="{D5CDD505-2E9C-101B-9397-08002B2CF9AE}" pid="5" name="MSIP_Label_736915f3-2f02-4945-8997-f2963298db46_Name">
    <vt:lpwstr>Internal</vt:lpwstr>
  </property>
  <property fmtid="{D5CDD505-2E9C-101B-9397-08002B2CF9AE}" pid="6" name="MSIP_Label_736915f3-2f02-4945-8997-f2963298db46_SiteId">
    <vt:lpwstr>cd99fef8-1cd3-4a2a-9bdf-15531181d65e</vt:lpwstr>
  </property>
  <property fmtid="{D5CDD505-2E9C-101B-9397-08002B2CF9AE}" pid="7" name="MSIP_Label_736915f3-2f02-4945-8997-f2963298db46_ActionId">
    <vt:lpwstr>050baeb4-cd50-46fd-ac74-9d4a29d14028</vt:lpwstr>
  </property>
  <property fmtid="{D5CDD505-2E9C-101B-9397-08002B2CF9AE}" pid="8" name="MSIP_Label_736915f3-2f02-4945-8997-f2963298db46_ContentBits">
    <vt:lpwstr>1</vt:lpwstr>
  </property>
  <property fmtid="{D5CDD505-2E9C-101B-9397-08002B2CF9AE}" pid="9" name="ClassificationContentMarkingHeaderLocations">
    <vt:lpwstr>Standardformgivning:3</vt:lpwstr>
  </property>
  <property fmtid="{D5CDD505-2E9C-101B-9397-08002B2CF9AE}" pid="10" name="ClassificationContentMarkingHeaderText">
    <vt:lpwstr>FOR INTERNAL USE</vt:lpwstr>
  </property>
</Properties>
</file>